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Roboto Medium"/>
      <p:regular r:id="rId15"/>
      <p:bold r:id="rId16"/>
      <p:italic r:id="rId17"/>
      <p:boldItalic r:id="rId18"/>
    </p:embeddedFont>
    <p:embeddedFont>
      <p:font typeface="Roboto Ligh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bold.fntdata"/><Relationship Id="rId11" Type="http://schemas.openxmlformats.org/officeDocument/2006/relationships/font" Target="fonts/Roboto-regular.fntdata"/><Relationship Id="rId22" Type="http://schemas.openxmlformats.org/officeDocument/2006/relationships/font" Target="fonts/RobotoLight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Light-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Medium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RobotoMedium-italic.fntdata"/><Relationship Id="rId16" Type="http://schemas.openxmlformats.org/officeDocument/2006/relationships/font" Target="fonts/RobotoMedium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regular.fntdata"/><Relationship Id="rId6" Type="http://schemas.openxmlformats.org/officeDocument/2006/relationships/slide" Target="slides/slide1.xml"/><Relationship Id="rId18" Type="http://schemas.openxmlformats.org/officeDocument/2006/relationships/font" Target="fonts/Roboto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ef948cbd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1ef948cbd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f0d92c528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f0d92c528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 Difusion Models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64"/>
              <a:t>Desafio de Modelagem Preditiva em Câncer de mama</a:t>
            </a:r>
            <a:endParaRPr sz="3244"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modelos de difusão são transformar uma distribuição simples e facilmente amostral, normalmente uma distribuição gaussiana, em uma distribuição de dados de interesse mais complexa. Esta transformação é conseguida através de uma série de operações invertíveis.</a:t>
            </a:r>
            <a:endParaRPr/>
          </a:p>
        </p:txBody>
      </p:sp>
      <p:sp>
        <p:nvSpPr>
          <p:cNvPr id="50" name="Google Shape;50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Seu desafio agora é escolher um desses modelos pré-treinados e aplicar um transfer </a:t>
            </a:r>
            <a:r>
              <a:rPr lang="pt-BR"/>
              <a:t>learning</a:t>
            </a:r>
            <a:r>
              <a:rPr lang="pt-BR"/>
              <a:t> para que eles gerem imagens de algum conjunto de dados da sua escolha.</a:t>
            </a:r>
            <a:endParaRPr/>
          </a:p>
        </p:txBody>
      </p:sp>
      <p:sp>
        <p:nvSpPr>
          <p:cNvPr id="58" name="Google Shape;58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6" name="Google Shape;66;p1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